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5" r:id="rId20"/>
    <p:sldId id="274" r:id="rId21"/>
    <p:sldId id="277" r:id="rId22"/>
    <p:sldId id="278" r:id="rId23"/>
    <p:sldId id="276" r:id="rId24"/>
    <p:sldId id="279" r:id="rId2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94660"/>
  </p:normalViewPr>
  <p:slideViewPr>
    <p:cSldViewPr>
      <p:cViewPr varScale="1">
        <p:scale>
          <a:sx n="49" d="100"/>
          <a:sy n="49" d="100"/>
        </p:scale>
        <p:origin x="-848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AFEFFD3-9A8B-4B7F-9E38-5D24A9AA2513}" type="datetimeFigureOut">
              <a:rPr lang="sl-SI" smtClean="0"/>
              <a:pPr/>
              <a:t>23.1.2012</a:t>
            </a:fld>
            <a:endParaRPr lang="sl-S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sl-SI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290AFD0-CCDA-4536-8409-86E801B353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EFFD3-9A8B-4B7F-9E38-5D24A9AA2513}" type="datetimeFigureOut">
              <a:rPr lang="sl-SI" smtClean="0"/>
              <a:pPr/>
              <a:t>23.1.2012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AFD0-CCDA-4536-8409-86E801B353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EFFD3-9A8B-4B7F-9E38-5D24A9AA2513}" type="datetimeFigureOut">
              <a:rPr lang="sl-SI" smtClean="0"/>
              <a:pPr/>
              <a:t>23.1.2012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AFD0-CCDA-4536-8409-86E801B353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AFEFFD3-9A8B-4B7F-9E38-5D24A9AA2513}" type="datetimeFigureOut">
              <a:rPr lang="sl-SI" smtClean="0"/>
              <a:pPr/>
              <a:t>23.1.2012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AFD0-CCDA-4536-8409-86E801B353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AFEFFD3-9A8B-4B7F-9E38-5D24A9AA2513}" type="datetimeFigureOut">
              <a:rPr lang="sl-SI" smtClean="0"/>
              <a:pPr/>
              <a:t>23.1.2012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290AFD0-CCDA-4536-8409-86E801B35345}" type="slidenum">
              <a:rPr lang="sl-SI" smtClean="0"/>
              <a:pPr/>
              <a:t>‹#›</a:t>
            </a:fld>
            <a:endParaRPr lang="sl-SI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AFEFFD3-9A8B-4B7F-9E38-5D24A9AA2513}" type="datetimeFigureOut">
              <a:rPr lang="sl-SI" smtClean="0"/>
              <a:pPr/>
              <a:t>23.1.2012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290AFD0-CCDA-4536-8409-86E801B353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AFEFFD3-9A8B-4B7F-9E38-5D24A9AA2513}" type="datetimeFigureOut">
              <a:rPr lang="sl-SI" smtClean="0"/>
              <a:pPr/>
              <a:t>23.1.2012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290AFD0-CCDA-4536-8409-86E801B353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EFFD3-9A8B-4B7F-9E38-5D24A9AA2513}" type="datetimeFigureOut">
              <a:rPr lang="sl-SI" smtClean="0"/>
              <a:pPr/>
              <a:t>23.1.2012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0AFD0-CCDA-4536-8409-86E801B353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AFEFFD3-9A8B-4B7F-9E38-5D24A9AA2513}" type="datetimeFigureOut">
              <a:rPr lang="sl-SI" smtClean="0"/>
              <a:pPr/>
              <a:t>23.1.2012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290AFD0-CCDA-4536-8409-86E801B353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AFEFFD3-9A8B-4B7F-9E38-5D24A9AA2513}" type="datetimeFigureOut">
              <a:rPr lang="sl-SI" smtClean="0"/>
              <a:pPr/>
              <a:t>23.1.2012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290AFD0-CCDA-4536-8409-86E801B353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AFEFFD3-9A8B-4B7F-9E38-5D24A9AA2513}" type="datetimeFigureOut">
              <a:rPr lang="sl-SI" smtClean="0"/>
              <a:pPr/>
              <a:t>23.1.2012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290AFD0-CCDA-4536-8409-86E801B3534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AFEFFD3-9A8B-4B7F-9E38-5D24A9AA2513}" type="datetimeFigureOut">
              <a:rPr lang="sl-SI" smtClean="0"/>
              <a:pPr/>
              <a:t>23.1.2012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290AFD0-CCDA-4536-8409-86E801B35345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6500" dirty="0" smtClean="0"/>
              <a:t>HISTORY</a:t>
            </a:r>
            <a:endParaRPr lang="sl-SI" sz="6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3888" y="2250280"/>
            <a:ext cx="5039568" cy="3771008"/>
          </a:xfrm>
        </p:spPr>
        <p:txBody>
          <a:bodyPr>
            <a:normAutofit/>
          </a:bodyPr>
          <a:lstStyle/>
          <a:p>
            <a:r>
              <a:rPr lang="sl-SI" dirty="0" smtClean="0"/>
              <a:t>REVISION</a:t>
            </a:r>
          </a:p>
          <a:p>
            <a:r>
              <a:rPr lang="sl-SI" b="1" dirty="0" smtClean="0"/>
              <a:t>Ana Rozman, </a:t>
            </a:r>
            <a:r>
              <a:rPr lang="sl-SI" b="1" dirty="0" smtClean="0">
                <a:solidFill>
                  <a:srgbClr val="FF0000"/>
                </a:solidFill>
              </a:rPr>
              <a:t>Nejc Sedlar</a:t>
            </a:r>
            <a:r>
              <a:rPr lang="sl-SI" dirty="0" smtClean="0"/>
              <a:t>, </a:t>
            </a:r>
          </a:p>
          <a:p>
            <a:r>
              <a:rPr lang="sl-SI" dirty="0" smtClean="0"/>
              <a:t>Mitja Primožič. Fatmir Behadini, Tine Lah, </a:t>
            </a:r>
            <a:r>
              <a:rPr lang="sl-SI" smtClean="0"/>
              <a:t>Vid </a:t>
            </a:r>
            <a:r>
              <a:rPr lang="sl-SI" smtClean="0"/>
              <a:t>Sopotnik</a:t>
            </a:r>
            <a:r>
              <a:rPr lang="en-GB" smtClean="0"/>
              <a:t>, David Weiss</a:t>
            </a:r>
            <a:r>
              <a:rPr lang="sl-SI" smtClean="0"/>
              <a:t> </a:t>
            </a:r>
            <a:endParaRPr lang="sl-SI" dirty="0"/>
          </a:p>
        </p:txBody>
      </p:sp>
      <p:pic>
        <p:nvPicPr>
          <p:cNvPr id="23556" name="Picture 4" descr="http://courses.cit.cornell.edu/his452/Alcohol/hist_weimar_republic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340768"/>
            <a:ext cx="2757165" cy="46596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THE ORIGINS OF THE NAZI PARTY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Party is founded by far right</a:t>
            </a:r>
          </a:p>
          <a:p>
            <a:r>
              <a:rPr lang="sl-SI" dirty="0" smtClean="0"/>
              <a:t>Political party 1920-1945</a:t>
            </a:r>
          </a:p>
          <a:p>
            <a:r>
              <a:rPr lang="sl-SI" dirty="0" smtClean="0"/>
              <a:t>Created by Drexler </a:t>
            </a:r>
          </a:p>
          <a:p>
            <a:r>
              <a:rPr lang="sl-SI" dirty="0" smtClean="0"/>
              <a:t>Nationalism + socialism</a:t>
            </a:r>
          </a:p>
          <a:p>
            <a:r>
              <a:rPr lang="sl-SI" dirty="0" smtClean="0"/>
              <a:t>Grew from smaller </a:t>
            </a:r>
          </a:p>
          <a:p>
            <a:pPr>
              <a:buNone/>
            </a:pPr>
            <a:r>
              <a:rPr lang="sl-SI" dirty="0" smtClean="0"/>
              <a:t>political groups</a:t>
            </a:r>
          </a:p>
          <a:p>
            <a:pPr>
              <a:buNone/>
            </a:pPr>
            <a:endParaRPr lang="sl-SI" dirty="0" smtClean="0"/>
          </a:p>
        </p:txBody>
      </p:sp>
      <p:pic>
        <p:nvPicPr>
          <p:cNvPr id="14338" name="Picture 2" descr="Image Det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4005064"/>
            <a:ext cx="3195017" cy="26134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THE TREATY OF LOCARNO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Signed by Stresseman</a:t>
            </a:r>
          </a:p>
          <a:p>
            <a:r>
              <a:rPr lang="sl-SI" dirty="0" smtClean="0"/>
              <a:t>To restore Germany</a:t>
            </a:r>
          </a:p>
          <a:p>
            <a:r>
              <a:rPr lang="sl-SI" dirty="0" smtClean="0"/>
              <a:t>France &amp; Britain treating Germany as an equal</a:t>
            </a:r>
          </a:p>
          <a:p>
            <a:r>
              <a:rPr lang="sl-SI" dirty="0" smtClean="0"/>
              <a:t>Germany, Belgium and France agreed to refrain using the force to alert them</a:t>
            </a:r>
          </a:p>
          <a:p>
            <a:r>
              <a:rPr lang="sl-SI" dirty="0" smtClean="0"/>
              <a:t>Britain &amp; Italy guaranteed the treaty</a:t>
            </a:r>
            <a:endParaRPr lang="sl-SI" dirty="0"/>
          </a:p>
        </p:txBody>
      </p:sp>
      <p:pic>
        <p:nvPicPr>
          <p:cNvPr id="13314" name="Picture 2" descr="Image Det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556792"/>
            <a:ext cx="2019300" cy="1276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WAS THE WEIMAR REPUBLIC DOOMED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It was</a:t>
            </a:r>
          </a:p>
          <a:p>
            <a:r>
              <a:rPr lang="sl-SI" dirty="0" smtClean="0"/>
              <a:t>It had too many parties – no strong coalitional government</a:t>
            </a:r>
          </a:p>
          <a:p>
            <a:r>
              <a:rPr lang="sl-SI" dirty="0" smtClean="0"/>
              <a:t>No party got a majority of the votes</a:t>
            </a:r>
          </a:p>
          <a:p>
            <a:r>
              <a:rPr lang="sl-SI" dirty="0" smtClean="0"/>
              <a:t>Hard to make decisions </a:t>
            </a:r>
          </a:p>
          <a:p>
            <a:r>
              <a:rPr lang="sl-SI" dirty="0" smtClean="0"/>
              <a:t>Hindenburg died, Hitler took over the power</a:t>
            </a:r>
          </a:p>
        </p:txBody>
      </p:sp>
      <p:sp>
        <p:nvSpPr>
          <p:cNvPr id="12290" name="AutoShape 2" descr="Image Detail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THE MUNICH PUTSCH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1923</a:t>
            </a:r>
          </a:p>
          <a:p>
            <a:r>
              <a:rPr lang="sl-SI" dirty="0" smtClean="0"/>
              <a:t>They met in a beerhall in Munich</a:t>
            </a:r>
          </a:p>
          <a:p>
            <a:r>
              <a:rPr lang="sl-SI" dirty="0" smtClean="0"/>
              <a:t>Hitler &amp; Ludnedorff </a:t>
            </a:r>
          </a:p>
          <a:p>
            <a:r>
              <a:rPr lang="sl-SI" dirty="0" smtClean="0"/>
              <a:t>Hitler presented his plan and failed</a:t>
            </a:r>
          </a:p>
          <a:p>
            <a:r>
              <a:rPr lang="sl-SI" dirty="0" smtClean="0"/>
              <a:t>They changet their mind because of Ludnedorff</a:t>
            </a:r>
          </a:p>
          <a:p>
            <a:r>
              <a:rPr lang="sl-SI" dirty="0" smtClean="0"/>
              <a:t>They ended up in prision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THE WALL STREET CRASH AND THE GREAT DEPRESSION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1929 – 1933</a:t>
            </a:r>
          </a:p>
          <a:p>
            <a:r>
              <a:rPr lang="sl-SI" dirty="0" smtClean="0"/>
              <a:t>The black Friday</a:t>
            </a:r>
          </a:p>
          <a:p>
            <a:r>
              <a:rPr lang="sl-SI" dirty="0" smtClean="0"/>
              <a:t>Germany relied on USA from the Dawes plan from 1924 </a:t>
            </a:r>
          </a:p>
          <a:p>
            <a:r>
              <a:rPr lang="sl-SI" dirty="0" smtClean="0"/>
              <a:t>USA lost billions of $$</a:t>
            </a:r>
          </a:p>
          <a:p>
            <a:r>
              <a:rPr lang="sl-SI" dirty="0" smtClean="0"/>
              <a:t>Banks went bust</a:t>
            </a:r>
          </a:p>
          <a:p>
            <a:r>
              <a:rPr lang="sl-SI" dirty="0" smtClean="0"/>
              <a:t>People lost their savings, jobs...</a:t>
            </a:r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HITLER BECOMES CHANCELLOR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1933</a:t>
            </a:r>
          </a:p>
          <a:p>
            <a:r>
              <a:rPr lang="sl-SI" dirty="0" smtClean="0"/>
              <a:t>Appointed (not elected) by Hindenbur</a:t>
            </a:r>
          </a:p>
          <a:p>
            <a:r>
              <a:rPr lang="sl-SI" dirty="0" smtClean="0"/>
              <a:t>They could control him</a:t>
            </a:r>
          </a:p>
          <a:p>
            <a:r>
              <a:rPr lang="sl-SI" dirty="0" smtClean="0"/>
              <a:t>Part of Hiters plan</a:t>
            </a:r>
          </a:p>
          <a:p>
            <a:r>
              <a:rPr lang="sl-SI" dirty="0" smtClean="0"/>
              <a:t>He became a dictator after Hindenburgs death – he took over the power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THE RESURGENCE OF THE NAZIS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They promissed the war to the people, to revenge the TOV</a:t>
            </a:r>
          </a:p>
          <a:p>
            <a:r>
              <a:rPr lang="sl-SI" dirty="0" smtClean="0"/>
              <a:t>Because of the crises, people belived them</a:t>
            </a:r>
          </a:p>
          <a:p>
            <a:r>
              <a:rPr lang="sl-SI" dirty="0" smtClean="0"/>
              <a:t>They had a strong army behind them</a:t>
            </a:r>
          </a:p>
          <a:p>
            <a:r>
              <a:rPr lang="sl-SI" dirty="0" smtClean="0"/>
              <a:t>They had a strong propaganda</a:t>
            </a:r>
          </a:p>
          <a:p>
            <a:endParaRPr lang="sl-SI" dirty="0"/>
          </a:p>
        </p:txBody>
      </p:sp>
      <p:pic>
        <p:nvPicPr>
          <p:cNvPr id="8194" name="Picture 2" descr="http://www.warrelics.eu/forum/military_photos/art-decor-exotica-3-reich/70370d1261102538-nazi-flag-authentic-002-2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4905164"/>
            <a:ext cx="2448272" cy="18362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THE NAZIS ESTABLISH DICTATORSHIP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Began in 1933 – as Hitler was appointed chancellor</a:t>
            </a:r>
          </a:p>
          <a:p>
            <a:r>
              <a:rPr lang="sl-SI" dirty="0" smtClean="0"/>
              <a:t>They got 92,2% of votes on elections</a:t>
            </a:r>
          </a:p>
          <a:p>
            <a:r>
              <a:rPr lang="sl-SI" dirty="0" smtClean="0"/>
              <a:t>They dealed ruthlessly with their opponents (communists, raichstag fire)</a:t>
            </a:r>
          </a:p>
          <a:p>
            <a:r>
              <a:rPr lang="sl-SI" dirty="0" smtClean="0"/>
              <a:t>As Hindenburd dies, Hitler becomes the leader</a:t>
            </a:r>
          </a:p>
          <a:p>
            <a:r>
              <a:rPr lang="sl-SI" dirty="0" smtClean="0"/>
              <a:t>Army sweares an oath of eligence 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VON PAPEN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He was a German nobel-man</a:t>
            </a:r>
            <a:r>
              <a:rPr lang="sl-SI" dirty="0"/>
              <a:t> </a:t>
            </a:r>
            <a:r>
              <a:rPr lang="sl-SI" dirty="0" smtClean="0"/>
              <a:t>in romancatholic party</a:t>
            </a:r>
          </a:p>
          <a:p>
            <a:r>
              <a:rPr lang="sl-SI" dirty="0" smtClean="0"/>
              <a:t>Chancellor in Germany </a:t>
            </a:r>
          </a:p>
          <a:p>
            <a:r>
              <a:rPr lang="sl-SI" dirty="0" smtClean="0"/>
              <a:t>And a vice chancellor under Hitler</a:t>
            </a:r>
          </a:p>
          <a:p>
            <a:r>
              <a:rPr lang="sl-SI" dirty="0" smtClean="0"/>
              <a:t>He belived Hitler could be controled one he will be in the government</a:t>
            </a:r>
          </a:p>
          <a:p>
            <a:r>
              <a:rPr lang="sl-SI" dirty="0" smtClean="0"/>
              <a:t>He contributed to the fail of the Weimar republic</a:t>
            </a:r>
          </a:p>
          <a:p>
            <a:endParaRPr lang="sl-SI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NAZI PERSECUTION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Persecution of minorities</a:t>
            </a:r>
          </a:p>
          <a:p>
            <a:r>
              <a:rPr lang="sl-SI" dirty="0" smtClean="0"/>
              <a:t>6 million people were killed (Holocaust!)</a:t>
            </a:r>
          </a:p>
          <a:p>
            <a:r>
              <a:rPr lang="sl-SI" dirty="0" smtClean="0"/>
              <a:t>They wated to seperate the Aryan race from other races</a:t>
            </a:r>
          </a:p>
          <a:p>
            <a:r>
              <a:rPr lang="sl-SI" dirty="0" smtClean="0"/>
              <a:t>They established a ratial hygiene department</a:t>
            </a:r>
          </a:p>
          <a:p>
            <a:r>
              <a:rPr lang="sl-SI" dirty="0" smtClean="0"/>
              <a:t>No rights for Jews, Gypsies, Blacks, Slaves...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THE WEIMAR REPUBLIC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Democratic republic</a:t>
            </a:r>
          </a:p>
          <a:p>
            <a:r>
              <a:rPr lang="sl-SI" dirty="0" smtClean="0"/>
              <a:t>They met in Weimar and wrote the constitution</a:t>
            </a:r>
          </a:p>
          <a:p>
            <a:r>
              <a:rPr lang="sl-SI" dirty="0" smtClean="0"/>
              <a:t>The president was Ebert</a:t>
            </a:r>
          </a:p>
          <a:p>
            <a:r>
              <a:rPr lang="sl-SI" dirty="0" smtClean="0"/>
              <a:t>First elections were held in January 1919</a:t>
            </a:r>
          </a:p>
          <a:p>
            <a:r>
              <a:rPr lang="sl-SI" dirty="0" smtClean="0"/>
              <a:t>CRISES: inflation, econimic problems, reparations signed by The Treaty of Versailes</a:t>
            </a:r>
          </a:p>
          <a:p>
            <a:endParaRPr lang="sl-SI" dirty="0"/>
          </a:p>
        </p:txBody>
      </p:sp>
      <p:pic>
        <p:nvPicPr>
          <p:cNvPr id="1026" name="Picture 2" descr="http://t1.gstatic.com/images?q=tbn:ANd9GcSKx5TZEtdvTNl2bwsWOfbIVMnZaINy_V7srsVsSpHQXpzxt9b3cXxh1FF0s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340768"/>
            <a:ext cx="1728192" cy="1036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THE DAWS PLAN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Germany bought its stability by a huge loan from USA</a:t>
            </a:r>
          </a:p>
          <a:p>
            <a:r>
              <a:rPr lang="sl-SI" dirty="0" smtClean="0"/>
              <a:t>New current, to replace the old one</a:t>
            </a:r>
          </a:p>
          <a:p>
            <a:r>
              <a:rPr lang="sl-SI" dirty="0" smtClean="0"/>
              <a:t>40 million pounds</a:t>
            </a:r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NAZI POPULARITY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Very popular until they started loosing the war</a:t>
            </a:r>
          </a:p>
          <a:p>
            <a:r>
              <a:rPr lang="sl-SI" dirty="0" smtClean="0"/>
              <a:t>Unemployment droped in the time of their dictatorship – because of the army</a:t>
            </a:r>
          </a:p>
          <a:p>
            <a:r>
              <a:rPr lang="sl-SI" dirty="0" smtClean="0"/>
              <a:t>Nazis started living better</a:t>
            </a:r>
          </a:p>
          <a:p>
            <a:r>
              <a:rPr lang="sl-SI" dirty="0" smtClean="0"/>
              <a:t>Not popular outside Germany</a:t>
            </a:r>
          </a:p>
          <a:p>
            <a:pPr>
              <a:buNone/>
            </a:pPr>
            <a:endParaRPr lang="sl-SI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NAZI PROPAGANDA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Influence people through media</a:t>
            </a:r>
          </a:p>
          <a:p>
            <a:r>
              <a:rPr lang="sl-SI" dirty="0" smtClean="0"/>
              <a:t>Wanted to establish external enemies</a:t>
            </a:r>
          </a:p>
          <a:p>
            <a:r>
              <a:rPr lang="sl-SI" dirty="0" smtClean="0"/>
              <a:t>Internal enemies (Jews, Homosexual, Gypsies...)</a:t>
            </a:r>
          </a:p>
          <a:p>
            <a:r>
              <a:rPr lang="sl-SI" dirty="0" smtClean="0"/>
              <a:t>Reaching out to Germans to other countries</a:t>
            </a:r>
            <a:endParaRPr lang="sl-SI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NAZI LEADERS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/>
              <a:t>Joseph Goebbels </a:t>
            </a:r>
            <a:r>
              <a:rPr lang="sl-SI" dirty="0" smtClean="0"/>
              <a:t>– joined in 1922, he was the minister of propaganda</a:t>
            </a:r>
          </a:p>
          <a:p>
            <a:r>
              <a:rPr lang="sl-SI" b="1" dirty="0" smtClean="0"/>
              <a:t>Hermann Goring-</a:t>
            </a:r>
            <a:r>
              <a:rPr lang="sl-SI" dirty="0" smtClean="0"/>
              <a:t> head of the storm troopers, pilot</a:t>
            </a:r>
          </a:p>
          <a:p>
            <a:r>
              <a:rPr lang="sl-SI" b="1" dirty="0" smtClean="0"/>
              <a:t>Heindrich Himmler </a:t>
            </a:r>
            <a:r>
              <a:rPr lang="sl-SI" dirty="0" smtClean="0"/>
              <a:t>– obcession of detail and accuaracy, Holocaust, involved in the Munich Putch, he was </a:t>
            </a:r>
          </a:p>
          <a:p>
            <a:r>
              <a:rPr lang="sl-SI" b="1" dirty="0" smtClean="0"/>
              <a:t>Reimhart Heydrick </a:t>
            </a:r>
            <a:r>
              <a:rPr lang="sl-SI" dirty="0" smtClean="0"/>
              <a:t>– Himmlers suberdenet, cheaf of security services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THE NAZIS AND THE FAMILY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Family is very important</a:t>
            </a:r>
          </a:p>
          <a:p>
            <a:r>
              <a:rPr lang="sl-SI" dirty="0" smtClean="0"/>
              <a:t>They incuraged marriages and births</a:t>
            </a:r>
          </a:p>
          <a:p>
            <a:r>
              <a:rPr lang="sl-SI" dirty="0" smtClean="0"/>
              <a:t>Ideal family was: two aryan parents, strong man, beautiful women, and many many aryan children</a:t>
            </a:r>
          </a:p>
          <a:p>
            <a:r>
              <a:rPr lang="sl-SI" dirty="0" smtClean="0"/>
              <a:t>Number of births was rising slowly</a:t>
            </a:r>
          </a:p>
          <a:p>
            <a:r>
              <a:rPr lang="sl-SI" dirty="0" smtClean="0"/>
              <a:t>Easier to divorce if there were no children in the family</a:t>
            </a:r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SPARTAKISTS AND THEIR REVOLUTION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72000"/>
          </a:xfrm>
        </p:spPr>
        <p:txBody>
          <a:bodyPr>
            <a:normAutofit fontScale="92500" lnSpcReduction="10000"/>
          </a:bodyPr>
          <a:lstStyle/>
          <a:p>
            <a:r>
              <a:rPr lang="sl-SI" dirty="0" smtClean="0"/>
              <a:t>Workers’ and soliders’ took over the power in cities</a:t>
            </a:r>
          </a:p>
          <a:p>
            <a:r>
              <a:rPr lang="sl-SI" dirty="0" smtClean="0"/>
              <a:t>It caused chaos in 1918</a:t>
            </a:r>
          </a:p>
          <a:p>
            <a:r>
              <a:rPr lang="sl-SI" dirty="0" smtClean="0"/>
              <a:t>The kaiser abdicated and Ebert took over with SDP</a:t>
            </a:r>
          </a:p>
          <a:p>
            <a:r>
              <a:rPr lang="sl-SI" dirty="0" smtClean="0"/>
              <a:t>Communists didn’t </a:t>
            </a:r>
          </a:p>
          <a:p>
            <a:pPr>
              <a:buNone/>
            </a:pPr>
            <a:r>
              <a:rPr lang="sl-SI" dirty="0" smtClean="0"/>
              <a:t>Want the elections, so </a:t>
            </a:r>
          </a:p>
          <a:p>
            <a:pPr>
              <a:buNone/>
            </a:pPr>
            <a:r>
              <a:rPr lang="sl-SI" dirty="0" smtClean="0"/>
              <a:t>they revolted.</a:t>
            </a:r>
          </a:p>
          <a:p>
            <a:r>
              <a:rPr lang="sl-SI" dirty="0" smtClean="0"/>
              <a:t>the spartakists lost </a:t>
            </a:r>
          </a:p>
          <a:p>
            <a:pPr>
              <a:buNone/>
            </a:pPr>
            <a:r>
              <a:rPr lang="sl-SI" dirty="0" smtClean="0"/>
              <a:t>Against the Freikorps</a:t>
            </a:r>
          </a:p>
          <a:p>
            <a:pPr>
              <a:buNone/>
            </a:pPr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  <p:pic>
        <p:nvPicPr>
          <p:cNvPr id="15362" name="Picture 2" descr="Image Det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4221088"/>
            <a:ext cx="3614514" cy="2346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THE FREIKORPS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sl-SI" dirty="0" smtClean="0"/>
              <a:t>Fighting against the Spartakists</a:t>
            </a:r>
          </a:p>
          <a:p>
            <a:pPr algn="r"/>
            <a:r>
              <a:rPr lang="sl-SI" dirty="0" smtClean="0"/>
              <a:t>Ex service man who hated the socialists</a:t>
            </a:r>
          </a:p>
          <a:p>
            <a:pPr algn="r"/>
            <a:r>
              <a:rPr lang="sl-SI" dirty="0" smtClean="0"/>
              <a:t>Murdered Rosa Luxemburg &amp; Karl Liebknecht</a:t>
            </a:r>
          </a:p>
          <a:p>
            <a:pPr algn="r"/>
            <a:r>
              <a:rPr lang="sl-SI" dirty="0" smtClean="0"/>
              <a:t>Ebert set them up</a:t>
            </a:r>
          </a:p>
          <a:p>
            <a:pPr algn="r"/>
            <a:r>
              <a:rPr lang="sl-SI" dirty="0" smtClean="0"/>
              <a:t>They won</a:t>
            </a:r>
          </a:p>
          <a:p>
            <a:endParaRPr lang="sl-SI" dirty="0"/>
          </a:p>
        </p:txBody>
      </p:sp>
      <p:pic>
        <p:nvPicPr>
          <p:cNvPr id="16386" name="Picture 2" descr="Image Det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501008"/>
            <a:ext cx="3528392" cy="31218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EBERT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SPD</a:t>
            </a:r>
          </a:p>
          <a:p>
            <a:r>
              <a:rPr lang="sl-SI" dirty="0" smtClean="0"/>
              <a:t>He was elected as the leader of SPD</a:t>
            </a:r>
          </a:p>
          <a:p>
            <a:r>
              <a:rPr lang="sl-SI" dirty="0" smtClean="0"/>
              <a:t>He changed between the left and the right wing</a:t>
            </a:r>
          </a:p>
          <a:p>
            <a:r>
              <a:rPr lang="sl-SI" dirty="0" smtClean="0"/>
              <a:t>He was the first prime minister</a:t>
            </a:r>
          </a:p>
          <a:p>
            <a:endParaRPr lang="sl-SI" dirty="0" smtClean="0"/>
          </a:p>
          <a:p>
            <a:endParaRPr lang="sl-SI" dirty="0" smtClean="0"/>
          </a:p>
        </p:txBody>
      </p:sp>
      <p:pic>
        <p:nvPicPr>
          <p:cNvPr id="19458" name="Picture 2" descr="Image Det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3933056"/>
            <a:ext cx="1704975" cy="2381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HYPERINFLATION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1923</a:t>
            </a:r>
          </a:p>
          <a:p>
            <a:r>
              <a:rPr lang="sl-SI" dirty="0" smtClean="0"/>
              <a:t>Money was worth less and </a:t>
            </a:r>
          </a:p>
          <a:p>
            <a:pPr>
              <a:buNone/>
            </a:pPr>
            <a:r>
              <a:rPr lang="sl-SI" dirty="0" smtClean="0"/>
              <a:t>less</a:t>
            </a:r>
          </a:p>
          <a:p>
            <a:r>
              <a:rPr lang="sl-SI" dirty="0" smtClean="0"/>
              <a:t>Prices went up </a:t>
            </a:r>
          </a:p>
          <a:p>
            <a:r>
              <a:rPr lang="sl-SI" dirty="0" smtClean="0"/>
              <a:t>It happened because of the </a:t>
            </a:r>
          </a:p>
          <a:p>
            <a:pPr>
              <a:buNone/>
            </a:pPr>
            <a:r>
              <a:rPr lang="sl-SI" dirty="0" smtClean="0"/>
              <a:t>war reparations after the WW1</a:t>
            </a:r>
          </a:p>
          <a:p>
            <a:r>
              <a:rPr lang="sl-SI" dirty="0" smtClean="0"/>
              <a:t>It ended with an introduction of a new currency </a:t>
            </a:r>
          </a:p>
          <a:p>
            <a:r>
              <a:rPr lang="sl-SI" dirty="0" smtClean="0"/>
              <a:t>The stability and recovery were enabled by the Daws plan (US loans money) </a:t>
            </a:r>
          </a:p>
          <a:p>
            <a:endParaRPr lang="sl-SI" dirty="0"/>
          </a:p>
        </p:txBody>
      </p:sp>
      <p:sp>
        <p:nvSpPr>
          <p:cNvPr id="19458" name="AutoShape 2" descr="File:GermanyHyperChart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18434" name="Picture 2" descr="http://www.usagold.com/weimarpla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1196752"/>
            <a:ext cx="2854292" cy="3384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THE OCCUPATION OF THE RUHR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1923 the Ruhr </a:t>
            </a:r>
          </a:p>
          <a:p>
            <a:pPr>
              <a:buNone/>
            </a:pPr>
            <a:r>
              <a:rPr lang="sl-SI" dirty="0" smtClean="0"/>
              <a:t>(Industrial city) was </a:t>
            </a:r>
          </a:p>
          <a:p>
            <a:pPr>
              <a:buNone/>
            </a:pPr>
            <a:r>
              <a:rPr lang="sl-SI" dirty="0" smtClean="0"/>
              <a:t>occupied by the French</a:t>
            </a:r>
          </a:p>
          <a:p>
            <a:r>
              <a:rPr lang="sl-SI" dirty="0" smtClean="0"/>
              <a:t>Because Germany </a:t>
            </a:r>
          </a:p>
          <a:p>
            <a:pPr>
              <a:buNone/>
            </a:pPr>
            <a:r>
              <a:rPr lang="sl-SI" dirty="0" smtClean="0"/>
              <a:t>didn’t pay reparations</a:t>
            </a:r>
          </a:p>
          <a:p>
            <a:r>
              <a:rPr lang="sl-SI" dirty="0" smtClean="0"/>
              <a:t>French belived they had the right to, because The Treaty of Versailess said so</a:t>
            </a:r>
          </a:p>
          <a:p>
            <a:r>
              <a:rPr lang="sl-SI" dirty="0" smtClean="0"/>
              <a:t>Germans striked</a:t>
            </a:r>
          </a:p>
          <a:p>
            <a:pPr>
              <a:buNone/>
            </a:pPr>
            <a:endParaRPr lang="sl-SI" dirty="0" smtClean="0"/>
          </a:p>
        </p:txBody>
      </p:sp>
      <p:pic>
        <p:nvPicPr>
          <p:cNvPr id="17410" name="Picture 2" descr="http://www.history.ucsb.edu/faculty/marcuse/classes/133c/133CwImages/1923TractorsOnTrain$Fragen300px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988840"/>
            <a:ext cx="3679330" cy="2256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CULTURE IN WEIMAR GERMANY 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Influenced by foering culutre</a:t>
            </a:r>
          </a:p>
          <a:p>
            <a:r>
              <a:rPr lang="sl-SI" dirty="0" smtClean="0"/>
              <a:t>Decadent</a:t>
            </a:r>
          </a:p>
          <a:p>
            <a:r>
              <a:rPr lang="sl-SI" dirty="0" smtClean="0"/>
              <a:t>Important </a:t>
            </a:r>
          </a:p>
          <a:p>
            <a:r>
              <a:rPr lang="sl-SI" dirty="0" smtClean="0"/>
              <a:t>The number of theatres and cinemas was increasing rapidly, so was their popularity</a:t>
            </a:r>
          </a:p>
          <a:p>
            <a:r>
              <a:rPr lang="sl-SI" dirty="0" smtClean="0"/>
              <a:t>Sexual &amp; social themes, full of anti-war messages</a:t>
            </a:r>
          </a:p>
          <a:p>
            <a:endParaRPr lang="sl-SI" dirty="0" smtClean="0"/>
          </a:p>
        </p:txBody>
      </p:sp>
      <p:pic>
        <p:nvPicPr>
          <p:cNvPr id="16386" name="Picture 2" descr="Painting by George Grosz that satirizes the Weimar political culture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620688"/>
            <a:ext cx="2322021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STRESSMANN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10/5/1878 – 3/10/1929</a:t>
            </a:r>
          </a:p>
          <a:p>
            <a:r>
              <a:rPr lang="sl-SI" dirty="0" smtClean="0"/>
              <a:t>He wished to recover the </a:t>
            </a:r>
          </a:p>
          <a:p>
            <a:pPr>
              <a:buNone/>
            </a:pPr>
            <a:r>
              <a:rPr lang="sl-SI" dirty="0" smtClean="0"/>
              <a:t>reichland</a:t>
            </a:r>
          </a:p>
          <a:p>
            <a:r>
              <a:rPr lang="sl-SI" dirty="0" smtClean="0"/>
              <a:t>He combined stability on </a:t>
            </a:r>
          </a:p>
          <a:p>
            <a:pPr>
              <a:buNone/>
            </a:pPr>
            <a:r>
              <a:rPr lang="sl-SI" dirty="0" smtClean="0"/>
              <a:t>the domestic front with </a:t>
            </a:r>
          </a:p>
          <a:p>
            <a:pPr>
              <a:buNone/>
            </a:pPr>
            <a:r>
              <a:rPr lang="sl-SI" dirty="0" smtClean="0"/>
              <a:t>sicess abroad</a:t>
            </a:r>
          </a:p>
          <a:p>
            <a:r>
              <a:rPr lang="sl-SI" dirty="0" smtClean="0"/>
              <a:t>Foering minister in Weimar</a:t>
            </a:r>
          </a:p>
          <a:p>
            <a:pPr>
              <a:buNone/>
            </a:pPr>
            <a:r>
              <a:rPr lang="sl-SI" dirty="0" smtClean="0"/>
              <a:t> Germany</a:t>
            </a:r>
          </a:p>
          <a:p>
            <a:r>
              <a:rPr lang="sl-SI" dirty="0" smtClean="0"/>
              <a:t>He helped to realize the Dews plan</a:t>
            </a:r>
            <a:endParaRPr lang="sl-SI" dirty="0"/>
          </a:p>
        </p:txBody>
      </p:sp>
      <p:pic>
        <p:nvPicPr>
          <p:cNvPr id="15362" name="Picture 2" descr="http://www.chroniknet.de/assets/55711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35335" y="1124744"/>
            <a:ext cx="3201161" cy="4536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102</TotalTime>
  <Words>860</Words>
  <Application>Microsoft Office PowerPoint</Application>
  <PresentationFormat>On-screen Show (4:3)</PresentationFormat>
  <Paragraphs>152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Verve</vt:lpstr>
      <vt:lpstr>HISTORY</vt:lpstr>
      <vt:lpstr>THE WEIMAR REPUBLIC</vt:lpstr>
      <vt:lpstr>THE SPARTAKISTS AND THEIR REVOLUTION</vt:lpstr>
      <vt:lpstr>THE FREIKORPS</vt:lpstr>
      <vt:lpstr>EBERT</vt:lpstr>
      <vt:lpstr>HYPERINFLATION</vt:lpstr>
      <vt:lpstr>THE OCCUPATION OF THE RUHR</vt:lpstr>
      <vt:lpstr>CULTURE IN WEIMAR GERMANY </vt:lpstr>
      <vt:lpstr>STRESSMANN</vt:lpstr>
      <vt:lpstr>THE ORIGINS OF THE NAZI PARTY</vt:lpstr>
      <vt:lpstr>THE TREATY OF LOCARNO</vt:lpstr>
      <vt:lpstr>WAS THE WEIMAR REPUBLIC DOOMED</vt:lpstr>
      <vt:lpstr>THE MUNICH PUTSCH</vt:lpstr>
      <vt:lpstr>THE WALL STREET CRASH AND THE GREAT DEPRESSION</vt:lpstr>
      <vt:lpstr>HITLER BECOMES CHANCELLOR</vt:lpstr>
      <vt:lpstr>THE RESURGENCE OF THE NAZIS</vt:lpstr>
      <vt:lpstr>THE NAZIS ESTABLISH DICTATORSHIP</vt:lpstr>
      <vt:lpstr>VON PAPEN </vt:lpstr>
      <vt:lpstr>NAZI PERSECUTION</vt:lpstr>
      <vt:lpstr>THE DAWS PLAN</vt:lpstr>
      <vt:lpstr>NAZI POPULARITY</vt:lpstr>
      <vt:lpstr>NAZI PROPAGANDA</vt:lpstr>
      <vt:lpstr>NAZI LEADERS</vt:lpstr>
      <vt:lpstr>THE NAZIS AND THE FAMILY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AnaSchool</dc:creator>
  <cp:lastModifiedBy>Kris</cp:lastModifiedBy>
  <cp:revision>13</cp:revision>
  <dcterms:created xsi:type="dcterms:W3CDTF">2012-01-18T12:09:27Z</dcterms:created>
  <dcterms:modified xsi:type="dcterms:W3CDTF">2012-01-23T08:06:49Z</dcterms:modified>
</cp:coreProperties>
</file>